
<file path=[Content_Types].xml><?xml version="1.0" encoding="utf-8"?>
<Types xmlns="http://schemas.openxmlformats.org/package/2006/content-types">
  <Default Extension="jfif" ContentType="image/jpe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76" r:id="rId5"/>
  </p:sldIdLst>
  <p:sldSz cx="7772400" cy="100584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82"/>
  </p:normalViewPr>
  <p:slideViewPr>
    <p:cSldViewPr snapToGrid="0">
      <p:cViewPr varScale="1">
        <p:scale>
          <a:sx n="81" d="100"/>
          <a:sy n="81" d="100"/>
        </p:scale>
        <p:origin x="2872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1646133"/>
            <a:ext cx="6606540" cy="3501813"/>
          </a:xfrm>
        </p:spPr>
        <p:txBody>
          <a:bodyPr anchor="b"/>
          <a:lstStyle>
            <a:lvl1pPr algn="ctr">
              <a:defRPr sz="51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550" y="5282989"/>
            <a:ext cx="5829300" cy="2428451"/>
          </a:xfrm>
        </p:spPr>
        <p:txBody>
          <a:bodyPr/>
          <a:lstStyle>
            <a:lvl1pPr marL="0" indent="0" algn="ctr">
              <a:buNone/>
              <a:defRPr sz="2040"/>
            </a:lvl1pPr>
            <a:lvl2pPr marL="388620" indent="0" algn="ctr">
              <a:buNone/>
              <a:defRPr sz="1700"/>
            </a:lvl2pPr>
            <a:lvl3pPr marL="777240" indent="0" algn="ctr">
              <a:buNone/>
              <a:defRPr sz="1530"/>
            </a:lvl3pPr>
            <a:lvl4pPr marL="1165860" indent="0" algn="ctr">
              <a:buNone/>
              <a:defRPr sz="1360"/>
            </a:lvl4pPr>
            <a:lvl5pPr marL="1554480" indent="0" algn="ctr">
              <a:buNone/>
              <a:defRPr sz="1360"/>
            </a:lvl5pPr>
            <a:lvl6pPr marL="1943100" indent="0" algn="ctr">
              <a:buNone/>
              <a:defRPr sz="1360"/>
            </a:lvl6pPr>
            <a:lvl7pPr marL="2331720" indent="0" algn="ctr">
              <a:buNone/>
              <a:defRPr sz="1360"/>
            </a:lvl7pPr>
            <a:lvl8pPr marL="2720340" indent="0" algn="ctr">
              <a:buNone/>
              <a:defRPr sz="1360"/>
            </a:lvl8pPr>
            <a:lvl9pPr marL="3108960" indent="0" algn="ctr">
              <a:buNone/>
              <a:defRPr sz="136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1A2A1-1C43-44FF-B476-88C4DA20DE2A}" type="datetimeFigureOut">
              <a:rPr lang="en-US" smtClean="0"/>
              <a:t>7/30/25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D80FF-C12F-408D-95EF-0329158499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72646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1A2A1-1C43-44FF-B476-88C4DA20DE2A}" type="datetimeFigureOut">
              <a:rPr lang="en-US" smtClean="0"/>
              <a:t>7/30/25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D80FF-C12F-408D-95EF-0329158499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13725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2124" y="535517"/>
            <a:ext cx="1675924" cy="8524029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353" y="535517"/>
            <a:ext cx="4930616" cy="852402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1A2A1-1C43-44FF-B476-88C4DA20DE2A}" type="datetimeFigureOut">
              <a:rPr lang="en-US" smtClean="0"/>
              <a:t>7/30/25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D80FF-C12F-408D-95EF-0329158499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93731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1A2A1-1C43-44FF-B476-88C4DA20DE2A}" type="datetimeFigureOut">
              <a:rPr lang="en-US" smtClean="0"/>
              <a:t>7/30/25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D80FF-C12F-408D-95EF-0329158499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59687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05" y="2507618"/>
            <a:ext cx="6703695" cy="4184014"/>
          </a:xfrm>
        </p:spPr>
        <p:txBody>
          <a:bodyPr anchor="b"/>
          <a:lstStyle>
            <a:lvl1pPr>
              <a:defRPr sz="51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05" y="6731215"/>
            <a:ext cx="6703695" cy="2200274"/>
          </a:xfrm>
        </p:spPr>
        <p:txBody>
          <a:bodyPr/>
          <a:lstStyle>
            <a:lvl1pPr marL="0" indent="0">
              <a:buNone/>
              <a:defRPr sz="2040">
                <a:solidFill>
                  <a:schemeClr val="tx1"/>
                </a:solidFill>
              </a:defRPr>
            </a:lvl1pPr>
            <a:lvl2pPr marL="38862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777240" indent="0">
              <a:buNone/>
              <a:defRPr sz="1530">
                <a:solidFill>
                  <a:schemeClr val="tx1">
                    <a:tint val="75000"/>
                  </a:schemeClr>
                </a:solidFill>
              </a:defRPr>
            </a:lvl3pPr>
            <a:lvl4pPr marL="11658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4pPr>
            <a:lvl5pPr marL="155448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5pPr>
            <a:lvl6pPr marL="194310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6pPr>
            <a:lvl7pPr marL="233172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7pPr>
            <a:lvl8pPr marL="272034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8pPr>
            <a:lvl9pPr marL="31089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1A2A1-1C43-44FF-B476-88C4DA20DE2A}" type="datetimeFigureOut">
              <a:rPr lang="en-US" smtClean="0"/>
              <a:t>7/30/25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D80FF-C12F-408D-95EF-0329158499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4058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353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4778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1A2A1-1C43-44FF-B476-88C4DA20DE2A}" type="datetimeFigureOut">
              <a:rPr lang="en-US" smtClean="0"/>
              <a:t>7/30/25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D80FF-C12F-408D-95EF-0329158499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44109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535519"/>
            <a:ext cx="6703695" cy="194415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366" y="2465706"/>
            <a:ext cx="3288089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366" y="3674110"/>
            <a:ext cx="3288089" cy="54040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4778" y="2465706"/>
            <a:ext cx="3304282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4778" y="3674110"/>
            <a:ext cx="3304282" cy="54040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1A2A1-1C43-44FF-B476-88C4DA20DE2A}" type="datetimeFigureOut">
              <a:rPr lang="en-US" smtClean="0"/>
              <a:t>7/30/25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D80FF-C12F-408D-95EF-0329158499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02676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1A2A1-1C43-44FF-B476-88C4DA20DE2A}" type="datetimeFigureOut">
              <a:rPr lang="en-US" smtClean="0"/>
              <a:t>7/30/25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D80FF-C12F-408D-95EF-0329158499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86826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1A2A1-1C43-44FF-B476-88C4DA20DE2A}" type="datetimeFigureOut">
              <a:rPr lang="en-US" smtClean="0"/>
              <a:t>7/30/25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D80FF-C12F-408D-95EF-0329158499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92311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4282" y="1448226"/>
            <a:ext cx="3934778" cy="7147983"/>
          </a:xfrm>
        </p:spPr>
        <p:txBody>
          <a:bodyPr/>
          <a:lstStyle>
            <a:lvl1pPr>
              <a:defRPr sz="2720"/>
            </a:lvl1pPr>
            <a:lvl2pPr>
              <a:defRPr sz="2380"/>
            </a:lvl2pPr>
            <a:lvl3pPr>
              <a:defRPr sz="204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1A2A1-1C43-44FF-B476-88C4DA20DE2A}" type="datetimeFigureOut">
              <a:rPr lang="en-US" smtClean="0"/>
              <a:t>7/30/25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D80FF-C12F-408D-95EF-0329158499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62631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4282" y="1448226"/>
            <a:ext cx="3934778" cy="7147983"/>
          </a:xfrm>
        </p:spPr>
        <p:txBody>
          <a:bodyPr anchor="t"/>
          <a:lstStyle>
            <a:lvl1pPr marL="0" indent="0">
              <a:buNone/>
              <a:defRPr sz="2720"/>
            </a:lvl1pPr>
            <a:lvl2pPr marL="388620" indent="0">
              <a:buNone/>
              <a:defRPr sz="2380"/>
            </a:lvl2pPr>
            <a:lvl3pPr marL="777240" indent="0">
              <a:buNone/>
              <a:defRPr sz="2040"/>
            </a:lvl3pPr>
            <a:lvl4pPr marL="1165860" indent="0">
              <a:buNone/>
              <a:defRPr sz="1700"/>
            </a:lvl4pPr>
            <a:lvl5pPr marL="1554480" indent="0">
              <a:buNone/>
              <a:defRPr sz="1700"/>
            </a:lvl5pPr>
            <a:lvl6pPr marL="1943100" indent="0">
              <a:buNone/>
              <a:defRPr sz="1700"/>
            </a:lvl6pPr>
            <a:lvl7pPr marL="2331720" indent="0">
              <a:buNone/>
              <a:defRPr sz="1700"/>
            </a:lvl7pPr>
            <a:lvl8pPr marL="2720340" indent="0">
              <a:buNone/>
              <a:defRPr sz="1700"/>
            </a:lvl8pPr>
            <a:lvl9pPr marL="3108960" indent="0">
              <a:buNone/>
              <a:defRPr sz="17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1A2A1-1C43-44FF-B476-88C4DA20DE2A}" type="datetimeFigureOut">
              <a:rPr lang="en-US" smtClean="0"/>
              <a:t>7/30/25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D80FF-C12F-408D-95EF-0329158499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23610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353" y="535519"/>
            <a:ext cx="6703695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353" y="2677584"/>
            <a:ext cx="6703695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61A2A1-1C43-44FF-B476-88C4DA20DE2A}" type="datetimeFigureOut">
              <a:rPr lang="en-US" smtClean="0"/>
              <a:t>7/30/25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3D80FF-C12F-408D-95EF-0329158499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87499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77240" rtl="0" eaLnBrk="1" latinLnBrk="0" hangingPunct="1">
        <a:lnSpc>
          <a:spcPct val="90000"/>
        </a:lnSpc>
        <a:spcBef>
          <a:spcPct val="0"/>
        </a:spcBef>
        <a:buNone/>
        <a:defRPr sz="37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10" indent="-194310" algn="l" defTabSz="77724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2380" kern="1200">
          <a:solidFill>
            <a:schemeClr val="tx1"/>
          </a:solidFill>
          <a:latin typeface="+mn-lt"/>
          <a:ea typeface="+mn-ea"/>
          <a:cs typeface="+mn-cs"/>
        </a:defRPr>
      </a:lvl1pPr>
      <a:lvl2pPr marL="5829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1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74879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f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 screenshot of a computer&#10;&#10;AI-generated content may be incorrect.">
            <a:extLst>
              <a:ext uri="{FF2B5EF4-FFF2-40B4-BE49-F238E27FC236}">
                <a16:creationId xmlns:a16="http://schemas.microsoft.com/office/drawing/2014/main" id="{B67FF471-6225-92C9-2562-9F8ED4A1ED0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479" y="0"/>
            <a:ext cx="7430668" cy="10058400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1BAF6771-3372-9493-1ADD-67FFF731DB10}"/>
              </a:ext>
            </a:extLst>
          </p:cNvPr>
          <p:cNvSpPr txBox="1"/>
          <p:nvPr/>
        </p:nvSpPr>
        <p:spPr>
          <a:xfrm>
            <a:off x="1025270" y="2055158"/>
            <a:ext cx="1716107" cy="2215991"/>
          </a:xfrm>
          <a:prstGeom prst="rect">
            <a:avLst/>
          </a:prstGeom>
          <a:noFill/>
          <a:ln w="28575"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 dirty="0">
              <a:cs typeface="Calibri"/>
            </a:endParaRPr>
          </a:p>
          <a:p>
            <a:pPr algn="ctr"/>
            <a:r>
              <a:rPr lang="en-US" sz="2800" dirty="0">
                <a:solidFill>
                  <a:schemeClr val="bg1"/>
                </a:solidFill>
                <a:cs typeface="Calibri"/>
              </a:rPr>
              <a:t>Insert picture here</a:t>
            </a:r>
          </a:p>
          <a:p>
            <a:endParaRPr lang="en-US" dirty="0">
              <a:cs typeface="Calibri"/>
            </a:endParaRPr>
          </a:p>
          <a:p>
            <a:endParaRPr lang="en-US" dirty="0">
              <a:cs typeface="Calibri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A0BC784-30E9-37F8-60CA-860D8F8D7D9C}"/>
              </a:ext>
            </a:extLst>
          </p:cNvPr>
          <p:cNvSpPr txBox="1"/>
          <p:nvPr/>
        </p:nvSpPr>
        <p:spPr>
          <a:xfrm>
            <a:off x="2104122" y="9474482"/>
            <a:ext cx="3618905" cy="369332"/>
          </a:xfrm>
          <a:prstGeom prst="rect">
            <a:avLst/>
          </a:prstGeom>
          <a:noFill/>
          <a:ln w="28575"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dirty="0">
                <a:cs typeface="Calibri"/>
              </a:rPr>
              <a:t>fosteja@boe.richmond.k12.ga.us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C9DF43B7-0F47-405C-8EA1-4D408181BE5A}"/>
              </a:ext>
            </a:extLst>
          </p:cNvPr>
          <p:cNvSpPr txBox="1"/>
          <p:nvPr/>
        </p:nvSpPr>
        <p:spPr>
          <a:xfrm>
            <a:off x="5048563" y="5260895"/>
            <a:ext cx="2707167" cy="1754326"/>
          </a:xfrm>
          <a:prstGeom prst="rect">
            <a:avLst/>
          </a:prstGeom>
          <a:noFill/>
          <a:ln w="28575"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350" dirty="0">
                <a:cs typeface="Calibri"/>
              </a:rPr>
              <a:t>Color(s): Pink </a:t>
            </a:r>
          </a:p>
          <a:p>
            <a:r>
              <a:rPr lang="en-US" sz="1350" dirty="0">
                <a:cs typeface="Calibri"/>
              </a:rPr>
              <a:t>Animal(s):  Dog</a:t>
            </a:r>
          </a:p>
          <a:p>
            <a:r>
              <a:rPr lang="en-US" sz="1350" dirty="0">
                <a:cs typeface="Calibri"/>
              </a:rPr>
              <a:t>Hobby: Shopping</a:t>
            </a:r>
          </a:p>
          <a:p>
            <a:r>
              <a:rPr lang="en-US" sz="1350" dirty="0">
                <a:cs typeface="Calibri"/>
              </a:rPr>
              <a:t>Sport: Basketball</a:t>
            </a:r>
          </a:p>
          <a:p>
            <a:r>
              <a:rPr lang="en-US" sz="1350" dirty="0">
                <a:cs typeface="Calibri"/>
              </a:rPr>
              <a:t>Book: The Bad Seed by Jory John</a:t>
            </a:r>
          </a:p>
          <a:p>
            <a:r>
              <a:rPr lang="en-US" sz="1350" dirty="0">
                <a:cs typeface="Calibri"/>
              </a:rPr>
              <a:t>Movie: The Notebook</a:t>
            </a:r>
          </a:p>
          <a:p>
            <a:r>
              <a:rPr lang="en-US" sz="1350" dirty="0">
                <a:cs typeface="Calibri"/>
              </a:rPr>
              <a:t>Food: Chick Fil-A</a:t>
            </a:r>
          </a:p>
          <a:p>
            <a:r>
              <a:rPr lang="en-US" sz="1350" dirty="0">
                <a:cs typeface="Calibri"/>
              </a:rPr>
              <a:t>Drink: Dunkin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3DFE1BF-484D-CF9D-1932-642F243768C5}"/>
              </a:ext>
            </a:extLst>
          </p:cNvPr>
          <p:cNvSpPr txBox="1"/>
          <p:nvPr/>
        </p:nvSpPr>
        <p:spPr>
          <a:xfrm>
            <a:off x="170865" y="7841496"/>
            <a:ext cx="4311760" cy="127362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D789C9F-9CFE-915A-41D1-82B5D5A4F809}"/>
              </a:ext>
            </a:extLst>
          </p:cNvPr>
          <p:cNvSpPr txBox="1"/>
          <p:nvPr/>
        </p:nvSpPr>
        <p:spPr>
          <a:xfrm>
            <a:off x="170867" y="5260895"/>
            <a:ext cx="3371850" cy="1661993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400" dirty="0"/>
              <a:t>I’m Mrs. Foster, and I’m so excited to be your teacher this year! We’re going to learn, grow, and have so much fun together. I can’t wait to get to know each of you and make this year amazing!</a:t>
            </a:r>
          </a:p>
          <a:p>
            <a:r>
              <a:rPr lang="en-US" sz="1400" b="1" dirty="0"/>
              <a:t>Let’s make it a great start! 🌟</a:t>
            </a:r>
            <a:endParaRPr lang="en-US" sz="1400" dirty="0"/>
          </a:p>
          <a:p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26D1341-A749-491A-D3BF-5C30CF5AEF86}"/>
              </a:ext>
            </a:extLst>
          </p:cNvPr>
          <p:cNvSpPr txBox="1"/>
          <p:nvPr/>
        </p:nvSpPr>
        <p:spPr>
          <a:xfrm>
            <a:off x="4760625" y="2976201"/>
            <a:ext cx="2707166" cy="1077218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fontAlgn="base"/>
            <a:r>
              <a:rPr lang="en-US" dirty="0"/>
              <a:t>"</a:t>
            </a:r>
            <a:r>
              <a:rPr lang="en-US" sz="1400" dirty="0">
                <a:latin typeface="Lucida Calligraphy" panose="03010101010101010101" pitchFamily="66" charset="0"/>
              </a:rPr>
              <a:t>If they can't learn the way we teach, we teach the way they learn." </a:t>
            </a:r>
          </a:p>
          <a:p>
            <a:pPr fontAlgn="base"/>
            <a:r>
              <a:rPr lang="en-US" sz="1400" dirty="0">
                <a:latin typeface="Lucida Calligraphy" panose="03010101010101010101" pitchFamily="66" charset="0"/>
              </a:rPr>
              <a:t>-Dr. O. Ivar </a:t>
            </a:r>
            <a:r>
              <a:rPr lang="en-US" sz="1400" dirty="0" err="1">
                <a:latin typeface="Lucida Calligraphy" panose="03010101010101010101" pitchFamily="66" charset="0"/>
              </a:rPr>
              <a:t>Lovaa</a:t>
            </a:r>
            <a:r>
              <a:rPr lang="en-US" dirty="0" err="1">
                <a:latin typeface="Lucida Calligraphy" panose="03010101010101010101" pitchFamily="66" charset="0"/>
              </a:rPr>
              <a:t>s</a:t>
            </a:r>
            <a:endParaRPr lang="en-US" dirty="0">
              <a:latin typeface="Lucida Calligraphy" panose="03010101010101010101" pitchFamily="66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C8FE483-F0D3-8CCD-39F8-28D380848867}"/>
              </a:ext>
            </a:extLst>
          </p:cNvPr>
          <p:cNvSpPr txBox="1"/>
          <p:nvPr/>
        </p:nvSpPr>
        <p:spPr>
          <a:xfrm>
            <a:off x="736978" y="7622670"/>
            <a:ext cx="3745647" cy="1661993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85750" indent="-285750">
              <a:buFontTx/>
              <a:buChar char="-"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6 years in special education.</a:t>
            </a:r>
          </a:p>
          <a:p>
            <a:pPr marL="285750" indent="-285750">
              <a:buFontTx/>
              <a:buChar char="-"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Bachelors of Arts in Sociology and Criminal Justice from UNC Pembroke.</a:t>
            </a:r>
          </a:p>
          <a:p>
            <a:pPr marL="285750" indent="-285750">
              <a:buFontTx/>
              <a:buChar char="-"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Masters of Arts in Teaching Special Education from Fayetteville State </a:t>
            </a:r>
            <a:r>
              <a:rPr lang="en-US" sz="1400" dirty="0"/>
              <a:t>University.</a:t>
            </a:r>
          </a:p>
          <a:p>
            <a:endParaRPr lang="en-US" dirty="0"/>
          </a:p>
        </p:txBody>
      </p:sp>
      <p:pic>
        <p:nvPicPr>
          <p:cNvPr id="10" name="Picture 9" descr="A white bear sitting on a blue background&#10;&#10;AI-generated content may be incorrect.">
            <a:extLst>
              <a:ext uri="{FF2B5EF4-FFF2-40B4-BE49-F238E27FC236}">
                <a16:creationId xmlns:a16="http://schemas.microsoft.com/office/drawing/2014/main" id="{739D7496-5DED-4DA8-BD09-413F6773E1A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78655" y="7882332"/>
            <a:ext cx="1060306" cy="1308957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A6941CEB-D33C-43CF-9846-0685C31C62CD}"/>
              </a:ext>
            </a:extLst>
          </p:cNvPr>
          <p:cNvSpPr txBox="1"/>
          <p:nvPr/>
        </p:nvSpPr>
        <p:spPr>
          <a:xfrm>
            <a:off x="2419066" y="1164935"/>
            <a:ext cx="293426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/>
              <a:t>Jazlyn Foster      </a:t>
            </a:r>
          </a:p>
          <a:p>
            <a:r>
              <a:rPr lang="en-US" sz="3600" b="1" dirty="0"/>
              <a:t>    2025- 2026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125FD9FA-39FF-4ADC-BB6C-CFA0241D481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3876" y="2168751"/>
            <a:ext cx="1716107" cy="2023955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E92D5DD3-B410-4541-B551-57D97BB6D766}"/>
              </a:ext>
            </a:extLst>
          </p:cNvPr>
          <p:cNvSpPr txBox="1"/>
          <p:nvPr/>
        </p:nvSpPr>
        <p:spPr>
          <a:xfrm>
            <a:off x="3727448" y="2688609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F3F44ED1-3CE8-4942-8874-EDF595F56C8B}"/>
              </a:ext>
            </a:extLst>
          </p:cNvPr>
          <p:cNvSpPr txBox="1"/>
          <p:nvPr/>
        </p:nvSpPr>
        <p:spPr>
          <a:xfrm>
            <a:off x="4053385" y="2976201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7515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931ba51b-b9ec-4df6-a558-e0b59cf6a116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39B037FC8CE16428D203B689C5006D5" ma:contentTypeVersion="14" ma:contentTypeDescription="Create a new document." ma:contentTypeScope="" ma:versionID="3cc19193a41616ad7b1c23e7da672969">
  <xsd:schema xmlns:xsd="http://www.w3.org/2001/XMLSchema" xmlns:xs="http://www.w3.org/2001/XMLSchema" xmlns:p="http://schemas.microsoft.com/office/2006/metadata/properties" xmlns:ns3="931ba51b-b9ec-4df6-a558-e0b59cf6a116" xmlns:ns4="7884b83d-e82e-4dd2-bd0c-8ee41e3ed4f1" targetNamespace="http://schemas.microsoft.com/office/2006/metadata/properties" ma:root="true" ma:fieldsID="437ba226b6d85c63c158fb247e79ac46" ns3:_="" ns4:_="">
    <xsd:import namespace="931ba51b-b9ec-4df6-a558-e0b59cf6a116"/>
    <xsd:import namespace="7884b83d-e82e-4dd2-bd0c-8ee41e3ed4f1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ObjectDetectorVersions" minOccurs="0"/>
                <xsd:element ref="ns3:_activity" minOccurs="0"/>
                <xsd:element ref="ns3:MediaServiceSystemTags" minOccurs="0"/>
                <xsd:element ref="ns3:MediaServiceSearchProperties" minOccurs="0"/>
                <xsd:element ref="ns3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31ba51b-b9ec-4df6-a558-e0b59cf6a11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bjectDetectorVersions" ma:index="17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_activity" ma:index="18" nillable="true" ma:displayName="_activity" ma:hidden="true" ma:internalName="_activity">
      <xsd:simpleType>
        <xsd:restriction base="dms:Note"/>
      </xsd:simpleType>
    </xsd:element>
    <xsd:element name="MediaServiceSystemTags" ma:index="19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SearchProperties" ma:index="2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21" nillable="true" ma:displayName="MediaServiceDateTaken" ma:hidden="true" ma:indexed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84b83d-e82e-4dd2-bd0c-8ee41e3ed4f1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CB7F368-174C-4394-A91A-8CAEF509B18B}">
  <ds:schemaRefs>
    <ds:schemaRef ds:uri="http://schemas.microsoft.com/office/2006/metadata/properties"/>
    <ds:schemaRef ds:uri="7884b83d-e82e-4dd2-bd0c-8ee41e3ed4f1"/>
    <ds:schemaRef ds:uri="http://schemas.microsoft.com/office/2006/documentManagement/types"/>
    <ds:schemaRef ds:uri="http://purl.org/dc/elements/1.1/"/>
    <ds:schemaRef ds:uri="http://www.w3.org/XML/1998/namespace"/>
    <ds:schemaRef ds:uri="http://schemas.microsoft.com/office/infopath/2007/PartnerControls"/>
    <ds:schemaRef ds:uri="http://schemas.openxmlformats.org/package/2006/metadata/core-properties"/>
    <ds:schemaRef ds:uri="931ba51b-b9ec-4df6-a558-e0b59cf6a116"/>
    <ds:schemaRef ds:uri="http://purl.org/dc/dcmitype/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87AD7C4D-41A8-43CD-B15F-21462CBD56C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F1CEF40-5004-4DFD-8B57-65483CAE3F2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31ba51b-b9ec-4df6-a558-e0b59cf6a116"/>
    <ds:schemaRef ds:uri="7884b83d-e82e-4dd2-bd0c-8ee41e3ed4f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35</TotalTime>
  <Words>162</Words>
  <Application>Microsoft Macintosh PowerPoint</Application>
  <PresentationFormat>Custom</PresentationFormat>
  <Paragraphs>20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Lucida Calligraphy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Sydney Thompson</dc:creator>
  <cp:lastModifiedBy>Foster, Jazlyn</cp:lastModifiedBy>
  <cp:revision>371</cp:revision>
  <cp:lastPrinted>2025-07-31T01:06:42Z</cp:lastPrinted>
  <dcterms:created xsi:type="dcterms:W3CDTF">2017-08-10T02:40:35Z</dcterms:created>
  <dcterms:modified xsi:type="dcterms:W3CDTF">2025-07-31T01:07:49Z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0x010100439B037FC8CE16428D203B689C5006D5</vt:lpwstr>
  </property>
</Properties>
</file>